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88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</p:sldIdLst>
  <p:sldSz cx="9144000" cy="6858000" type="screen4x3"/>
  <p:notesSz cx="7099300" cy="10223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6" autoAdjust="0"/>
    <p:restoredTop sz="90588" autoAdjust="0"/>
  </p:normalViewPr>
  <p:slideViewPr>
    <p:cSldViewPr snapToGrid="0">
      <p:cViewPr>
        <p:scale>
          <a:sx n="75" d="100"/>
          <a:sy n="75" d="100"/>
        </p:scale>
        <p:origin x="-1020" y="15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295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295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B0719DD4-BFBD-414D-8A3A-E7C19619F335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0059"/>
            <a:ext cx="5679440" cy="4025503"/>
          </a:xfrm>
          <a:prstGeom prst="rect">
            <a:avLst/>
          </a:prstGeom>
        </p:spPr>
        <p:txBody>
          <a:bodyPr vert="horz" lIns="98984" tIns="49492" rIns="98984" bIns="4949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2949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2949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21599CC0-2DFE-44AA-AE4F-760AC13B5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4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68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022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99CC0-2DFE-44AA-AE4F-760AC13B5A2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0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7731-E3A4-498B-A8E6-3B45F27301C1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88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CCA6-1775-4288-BC03-B79D7E37FA40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3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9C3-0471-434C-B86A-4B3A610D4D7A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93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56CC-1436-4E9B-867B-479B06C944C0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3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9E72-08BE-43FF-9B5E-F2368EBCA294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44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3EDC-9A93-4AC7-8D25-665AEFF74292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5C2-2162-46E0-977A-F9CB34FC3567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39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7557-5602-4D43-B30D-E404CB47B7D1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36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BA4A-5289-4DFB-9BB7-58984900CE57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0"/>
            <a:ext cx="2057400" cy="365125"/>
          </a:xfrm>
        </p:spPr>
        <p:txBody>
          <a:bodyPr/>
          <a:lstStyle>
            <a:lvl1pPr>
              <a:defRPr sz="3200"/>
            </a:lvl1pPr>
          </a:lstStyle>
          <a:p>
            <a:fld id="{88B4FB58-27D8-430E-B970-A18768F302E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07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8014-8EC2-4F6D-B0D9-5DF5C8C463C2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7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A23C-BD27-4E2A-985A-CFA423C110C2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0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8F0A-71BA-41F4-9820-A0FEFD9E2B45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FB58-27D8-430E-B970-A18768F30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71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95086" y="2017058"/>
            <a:ext cx="71538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dirty="0" smtClean="0"/>
              <a:t>小林研朝ゼミ</a:t>
            </a:r>
            <a:endParaRPr kumimoji="1" lang="en-US" altLang="ja-JP" sz="8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2233" y="3998260"/>
            <a:ext cx="86349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桑名分 第</a:t>
            </a:r>
            <a:r>
              <a:rPr kumimoji="1" lang="en-US" altLang="ja-JP" sz="4000" dirty="0" smtClean="0"/>
              <a:t>13</a:t>
            </a:r>
            <a:r>
              <a:rPr kumimoji="1" lang="ja-JP" altLang="en-US" sz="4000" dirty="0" smtClean="0"/>
              <a:t>回（</a:t>
            </a:r>
            <a:r>
              <a:rPr kumimoji="1" lang="en-US" altLang="ja-JP" sz="4000" dirty="0" smtClean="0"/>
              <a:t>2018/06/19</a:t>
            </a:r>
            <a:r>
              <a:rPr kumimoji="1" lang="ja-JP" altLang="en-US" sz="4000" dirty="0" smtClean="0"/>
              <a:t>）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フラクショナルステップ法の訂正</a:t>
            </a:r>
            <a:endParaRPr kumimoji="1" lang="en-US" altLang="ja-JP" sz="4000" dirty="0" smtClean="0"/>
          </a:p>
          <a:p>
            <a:pPr algn="ctr"/>
            <a:r>
              <a:rPr kumimoji="1" lang="en-US" altLang="ja-JP" sz="4000" dirty="0" smtClean="0"/>
              <a:t>Fortran</a:t>
            </a:r>
            <a:r>
              <a:rPr kumimoji="1" lang="ja-JP" altLang="en-US" sz="4000" smtClean="0"/>
              <a:t>プログラムの実行と可視化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20834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サンプルプログラムの可視化（例）</a:t>
            </a:r>
            <a:endParaRPr kumimoji="1"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000" y="782395"/>
            <a:ext cx="9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満足いく可視化が出来たら、結果をアニメーションにしてみます。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Clef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からは、直接動画はできません。ぱらぱらマンガを作ります。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File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Record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setting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start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①何ステップ目を動画にするか　などの設定画面が出ます。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今回はそのまま「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OK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」にします。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②保存先を訊かれます。フォルダを新しく作ると便利です。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ここでは「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images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」としています。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保存をすると、静止画が大量に「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images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」フォルダに出力されます。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54" y="3517219"/>
            <a:ext cx="28098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837" y="3517219"/>
            <a:ext cx="71437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129266" y="5681509"/>
            <a:ext cx="5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endParaRPr lang="en-US" altLang="ja-JP" sz="20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32866" y="5079166"/>
            <a:ext cx="5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endParaRPr lang="en-US" altLang="ja-JP" sz="20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6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サンプルプログラムの可視化（例）</a:t>
            </a:r>
            <a:endParaRPr kumimoji="1"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000" y="782395"/>
            <a:ext cx="9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たくさんの静止画からアニメーションを作ります。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私は「</a:t>
            </a:r>
            <a:r>
              <a:rPr lang="en-US" altLang="ja-JP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Giam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」というソフトを使っていますが、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>
                <a:latin typeface="Consolas" panose="020B0609020204030204" pitchFamily="49" charset="0"/>
                <a:ea typeface="ＭＳ ゴシック" panose="020B0609070205080204" pitchFamily="49" charset="-128"/>
                <a:cs typeface="Consolas" panose="020B0609020204030204" pitchFamily="49" charset="0"/>
              </a:rPr>
              <a:t>https://www.vector.co.jp/soft/win95/art/se041233.html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好きなソフトを使ってください。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2216122"/>
            <a:ext cx="9144000" cy="474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第</a:t>
            </a:r>
            <a:r>
              <a:rPr kumimoji="1" lang="en-US" altLang="ja-JP" sz="4000" dirty="0" smtClean="0"/>
              <a:t>12</a:t>
            </a:r>
            <a:r>
              <a:rPr kumimoji="1" lang="ja-JP" altLang="en-US" sz="4000" dirty="0" smtClean="0"/>
              <a:t>回の誤りの訂正</a:t>
            </a:r>
            <a:endParaRPr kumimoji="1" lang="en-US" altLang="ja-JP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3000" y="782395"/>
            <a:ext cx="8279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フラクショナル・ステップ法（他にもいろいろ）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1296" y="1408223"/>
                <a:ext cx="7920880" cy="13953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/>
                        </a:rPr>
                        <m:t>+</m:t>
                      </m:r>
                      <m:r>
                        <a:rPr kumimoji="1" lang="en-US" altLang="ja-JP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kumimoji="1" lang="en-US" altLang="ja-JP" sz="2000" b="0" i="1" smtClean="0">
                          <a:latin typeface="Cambria Math"/>
                          <a:ea typeface="Cambria Math"/>
                        </a:rPr>
                        <m:t>𝑡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altLang="ja-JP" sz="2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altLang="ja-JP" sz="2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Re</m:t>
                              </m:r>
                            </m:den>
                          </m:f>
                          <m:d>
                            <m:d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kumimoji="1" lang="en-US" altLang="ja-JP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2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ja-JP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ja-JP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2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altLang="ja-JP" sz="2000" i="1">
                          <a:latin typeface="Cambria Math"/>
                        </a:rPr>
                        <m:t>+</m:t>
                      </m:r>
                      <m:r>
                        <a:rPr lang="en-US" altLang="ja-JP" sz="2000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altLang="ja-JP" sz="2000" i="1">
                          <a:latin typeface="Cambria Math"/>
                          <a:ea typeface="Cambria Math"/>
                        </a:rPr>
                        <m:t>𝑡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altLang="ja-JP" sz="20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altLang="ja-JP" sz="20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sz="2000" i="1">
                                  <a:latin typeface="Cambria Math"/>
                                </a:rPr>
                                <m:t>Re</m:t>
                              </m:r>
                            </m:den>
                          </m:f>
                          <m:d>
                            <m:d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n-US" altLang="ja-JP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96" y="1408223"/>
                <a:ext cx="7920880" cy="13953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41296" y="3228078"/>
                <a:ext cx="5163636" cy="724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ja-JP" sz="20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20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ja-JP" sz="2000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200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1" lang="ja-JP" altLang="en-US" sz="2000" i="1" smtClean="0">
                              <a:latin typeface="Cambria Math"/>
                            </a:rPr>
                            <m:t>∆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US" altLang="ja-JP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ja-JP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ja-JP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96" y="3228078"/>
                <a:ext cx="5163636" cy="724942"/>
              </a:xfrm>
              <a:prstGeom prst="rect">
                <a:avLst/>
              </a:prstGeom>
              <a:blipFill rotWithShape="1">
                <a:blip r:embed="rId4"/>
                <a:stretch>
                  <a:fillRect l="-1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541296" y="4242033"/>
                <a:ext cx="4464496" cy="12936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kumimoji="1" lang="en-US" altLang="ja-JP" sz="2000" b="0" i="1" smtClean="0">
                          <a:latin typeface="Cambria Math"/>
                          <a:ea typeface="Cambria Math"/>
                        </a:rPr>
                        <m:t>𝑡</m:t>
                      </m:r>
                      <m:f>
                        <m:fPr>
                          <m:ctrlPr>
                            <a:rPr lang="en-US" altLang="ja-JP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ja-JP" sz="20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1" lang="en-US" altLang="ja-JP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2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/>
                            </a:rPr>
                            <m:t>𝑛</m:t>
                          </m:r>
                          <m:r>
                            <a:rPr lang="en-US" altLang="ja-JP" sz="2000" i="1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altLang="ja-JP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ja-JP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2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ja-JP" sz="2000" i="1">
                          <a:latin typeface="Cambria Math"/>
                        </a:rPr>
                        <m:t>−</m:t>
                      </m:r>
                      <m:r>
                        <a:rPr lang="en-US" altLang="ja-JP" sz="2000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altLang="ja-JP" sz="2000" i="1">
                          <a:latin typeface="Cambria Math"/>
                          <a:ea typeface="Cambria Math"/>
                        </a:rPr>
                        <m:t>𝑡</m:t>
                      </m:r>
                      <m:f>
                        <m:fPr>
                          <m:ctrlPr>
                            <a:rPr lang="en-US" altLang="ja-JP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ja-JP" sz="2000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96" y="4242033"/>
                <a:ext cx="4464496" cy="12936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5765463" y="3139822"/>
                <a:ext cx="8161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463" y="3139822"/>
                <a:ext cx="81618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7344928" y="3843086"/>
                <a:ext cx="4732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28" y="3843086"/>
                <a:ext cx="473271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正方形/長方形 44"/>
              <p:cNvSpPr/>
              <p:nvPr/>
            </p:nvSpPr>
            <p:spPr>
              <a:xfrm>
                <a:off x="5803142" y="3870550"/>
                <a:ext cx="7841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5" name="正方形/長方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142" y="3870550"/>
                <a:ext cx="78412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正方形/長方形 62"/>
              <p:cNvSpPr/>
              <p:nvPr/>
            </p:nvSpPr>
            <p:spPr>
              <a:xfrm>
                <a:off x="6471577" y="4572920"/>
                <a:ext cx="8063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3" name="正方形/長方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77" y="4572920"/>
                <a:ext cx="80631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直線矢印コネクタ 63"/>
          <p:cNvCxnSpPr/>
          <p:nvPr/>
        </p:nvCxnSpPr>
        <p:spPr>
          <a:xfrm>
            <a:off x="6098239" y="3515265"/>
            <a:ext cx="0" cy="346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6596321" y="4061868"/>
            <a:ext cx="711522" cy="5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endCxn id="63" idx="0"/>
          </p:cNvCxnSpPr>
          <p:nvPr/>
        </p:nvCxnSpPr>
        <p:spPr>
          <a:xfrm>
            <a:off x="6471577" y="4226515"/>
            <a:ext cx="403156" cy="346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H="1">
            <a:off x="6925102" y="4241741"/>
            <a:ext cx="428996" cy="346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正方形/長方形 67"/>
              <p:cNvSpPr/>
              <p:nvPr/>
            </p:nvSpPr>
            <p:spPr>
              <a:xfrm>
                <a:off x="8123943" y="5247420"/>
                <a:ext cx="4782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8" name="正方形/長方形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943" y="5247420"/>
                <a:ext cx="47820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正方形/長方形 68"/>
              <p:cNvSpPr/>
              <p:nvPr/>
            </p:nvSpPr>
            <p:spPr>
              <a:xfrm>
                <a:off x="6582157" y="5274884"/>
                <a:ext cx="7841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9" name="正方形/長方形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157" y="5274884"/>
                <a:ext cx="78412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正方形/長方形 69"/>
              <p:cNvSpPr/>
              <p:nvPr/>
            </p:nvSpPr>
            <p:spPr>
              <a:xfrm>
                <a:off x="7250592" y="5977254"/>
                <a:ext cx="8161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70" name="正方形/長方形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92" y="5977254"/>
                <a:ext cx="816185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矢印コネクタ 70"/>
          <p:cNvCxnSpPr/>
          <p:nvPr/>
        </p:nvCxnSpPr>
        <p:spPr>
          <a:xfrm>
            <a:off x="6877254" y="4919599"/>
            <a:ext cx="0" cy="346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7375336" y="5466202"/>
            <a:ext cx="711522" cy="5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endCxn id="70" idx="0"/>
          </p:cNvCxnSpPr>
          <p:nvPr/>
        </p:nvCxnSpPr>
        <p:spPr>
          <a:xfrm>
            <a:off x="7250592" y="5630849"/>
            <a:ext cx="408093" cy="346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H="1">
            <a:off x="7704117" y="5646075"/>
            <a:ext cx="428996" cy="346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7664654" y="6303899"/>
            <a:ext cx="0" cy="346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5493222" y="3139822"/>
            <a:ext cx="3523091" cy="3578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466113" y="5644216"/>
            <a:ext cx="2054217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T</a:t>
            </a:r>
            <a:r>
              <a:rPr lang="en-US" altLang="ja-JP" sz="2400" dirty="0" smtClean="0">
                <a:solidFill>
                  <a:srgbClr val="FF0000"/>
                </a:solidFill>
              </a:rPr>
              <a:t>ime evolution</a:t>
            </a:r>
          </a:p>
          <a:p>
            <a:r>
              <a:rPr lang="ja-JP" altLang="en-US" sz="2400" dirty="0">
                <a:solidFill>
                  <a:srgbClr val="FF0000"/>
                </a:solidFill>
              </a:rPr>
              <a:t>時間発展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78" name="左中かっこ 77"/>
          <p:cNvSpPr/>
          <p:nvPr/>
        </p:nvSpPr>
        <p:spPr>
          <a:xfrm>
            <a:off x="322729" y="1408223"/>
            <a:ext cx="121024" cy="1413368"/>
          </a:xfrm>
          <a:prstGeom prst="leftBrace">
            <a:avLst>
              <a:gd name="adj1" fmla="val 29196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左中かっこ 78"/>
          <p:cNvSpPr/>
          <p:nvPr/>
        </p:nvSpPr>
        <p:spPr>
          <a:xfrm>
            <a:off x="322729" y="4173152"/>
            <a:ext cx="121024" cy="1413368"/>
          </a:xfrm>
          <a:prstGeom prst="leftBrace">
            <a:avLst>
              <a:gd name="adj1" fmla="val 29196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左中かっこ 79"/>
          <p:cNvSpPr/>
          <p:nvPr/>
        </p:nvSpPr>
        <p:spPr>
          <a:xfrm>
            <a:off x="322729" y="3002837"/>
            <a:ext cx="121024" cy="950183"/>
          </a:xfrm>
          <a:prstGeom prst="leftBrace">
            <a:avLst>
              <a:gd name="adj1" fmla="val 29196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/>
              <p:cNvSpPr txBox="1"/>
              <p:nvPr/>
            </p:nvSpPr>
            <p:spPr>
              <a:xfrm>
                <a:off x="192103" y="6050688"/>
                <a:ext cx="3931024" cy="61555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/>
                      </a:rPr>
                      <m:t>𝑢</m:t>
                    </m:r>
                    <m:r>
                      <a:rPr kumimoji="1" lang="en-US" altLang="ja-JP" sz="2000" b="0" i="1" smtClean="0">
                        <a:latin typeface="Cambria Math"/>
                      </a:rPr>
                      <m:t>, </m:t>
                    </m:r>
                    <m:r>
                      <a:rPr kumimoji="1" lang="en-US" altLang="ja-JP" sz="2000" b="0" i="1" smtClean="0">
                        <a:latin typeface="Cambria Math"/>
                      </a:rPr>
                      <m:t>𝑣</m:t>
                    </m:r>
                    <m:r>
                      <a:rPr kumimoji="1" lang="en-US" altLang="ja-JP" sz="2000" b="0" i="1" smtClean="0">
                        <a:latin typeface="Cambria Math"/>
                      </a:rPr>
                      <m:t>, </m:t>
                    </m:r>
                    <m:r>
                      <a:rPr kumimoji="1" lang="en-US" altLang="ja-JP" sz="20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kumimoji="1" lang="ja-JP" altLang="en-US" sz="2000" dirty="0" smtClean="0"/>
                  <a:t> を計算する必要がある</a:t>
                </a:r>
                <a:endParaRPr kumimoji="1" lang="en-US" altLang="ja-JP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kumimoji="1" lang="ja-JP" altLang="en-US" sz="2000" dirty="0" smtClean="0"/>
                  <a:t>前頁の形だと計算できない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81" name="テキスト ボックス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" y="6050688"/>
                <a:ext cx="3931024" cy="615553"/>
              </a:xfrm>
              <a:prstGeom prst="rect">
                <a:avLst/>
              </a:prstGeom>
              <a:blipFill rotWithShape="1">
                <a:blip r:embed="rId13"/>
                <a:stretch>
                  <a:fillRect l="-3560" t="-14563" b="-194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3621036" y="4033478"/>
                <a:ext cx="1828975" cy="6915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ja-JP" alt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altLang="ja-JP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ja-JP" alt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ja-JP" sz="200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ja-JP" alt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ja-JP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036" y="4033478"/>
                <a:ext cx="1828975" cy="69153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正方形/長方形 31"/>
          <p:cNvSpPr/>
          <p:nvPr/>
        </p:nvSpPr>
        <p:spPr>
          <a:xfrm>
            <a:off x="3594198" y="4786638"/>
            <a:ext cx="520201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http</a:t>
            </a:r>
            <a:r>
              <a:rPr lang="en-US" altLang="ja-JP" sz="1400" dirty="0">
                <a:solidFill>
                  <a:srgbClr val="0070C0"/>
                </a:solidFill>
                <a:latin typeface="Consolas" panose="020B0609020204030204" pitchFamily="49" charset="0"/>
              </a:rPr>
              <a:t>://</a:t>
            </a:r>
            <a:r>
              <a:rPr lang="en-US" altLang="ja-JP" sz="1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annakwn.sakuraweb.com/fluid/zemi2018.html</a:t>
            </a:r>
          </a:p>
          <a:p>
            <a:r>
              <a:rPr lang="ja-JP" altLang="en-US" sz="1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の資料は、訂正済みです。</a:t>
            </a:r>
            <a:endParaRPr lang="en-US" altLang="ja-JP" sz="1400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十字形 2"/>
          <p:cNvSpPr/>
          <p:nvPr/>
        </p:nvSpPr>
        <p:spPr>
          <a:xfrm rot="2751046">
            <a:off x="3215962" y="2912608"/>
            <a:ext cx="1318626" cy="1318626"/>
          </a:xfrm>
          <a:prstGeom prst="plus">
            <a:avLst>
              <a:gd name="adj" fmla="val 485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063711" y="3228078"/>
            <a:ext cx="1649691" cy="724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6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</a:t>
            </a:r>
            <a:endParaRPr kumimoji="1" lang="en-US" altLang="ja-JP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3000" y="782395"/>
            <a:ext cx="9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Fortran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プログラム「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cavity.f90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環境設定：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Cygwin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の場合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://www.cygwin.com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から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Install Cygwin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」または「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Update Cygwin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下図左「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Choose A Download Site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」では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http://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～」で始まるものを選ぶ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左図右「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Select Packages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」では「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Search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」欄に「</a:t>
            </a:r>
            <a:r>
              <a:rPr lang="en-US" altLang="ja-JP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gfortran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Skip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」という文字を何度かクリックして、バージョン番号にする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3438538"/>
            <a:ext cx="4904291" cy="304934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3810029"/>
            <a:ext cx="5243155" cy="304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986971" y="4557484"/>
            <a:ext cx="1518962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232399" y="4448627"/>
            <a:ext cx="1284515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226892" y="5159084"/>
            <a:ext cx="506252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234152" y="5355026"/>
            <a:ext cx="506252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1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0" y="1827086"/>
            <a:ext cx="9357124" cy="430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サンプルプログラムの実行（例）</a:t>
            </a:r>
            <a:endParaRPr kumimoji="1" lang="en-US" altLang="ja-JP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3000" y="782395"/>
            <a:ext cx="9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サンプルプログラムをダウンロードし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たとえば「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C:\cygwin\home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\[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ユーザ名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]\cavity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」フォルダに移動する。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Cygwin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を起動する。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5783" y="6101881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印刷用に「白画面に黒文字」に変更しています。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Cygwin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を初めて立ち上げると「黒画面に白文字」になっているはずです。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85375" y="2033268"/>
            <a:ext cx="601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cavity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」フォルダに移動（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Change Directory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）する。</a:t>
            </a:r>
            <a:endParaRPr lang="en-US" altLang="ja-JP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92635" y="2563043"/>
            <a:ext cx="601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cavity.f90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」ファイルがあることを確認する。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14409" y="3157338"/>
            <a:ext cx="601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cavity.f90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」を「</a:t>
            </a:r>
            <a:r>
              <a:rPr lang="en-US" altLang="ja-JP" dirty="0" err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gfortran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」でコンパイルする。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03091" y="3673389"/>
            <a:ext cx="601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実行ファイル「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a.exe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」ができていることを確認する。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21669" y="4155595"/>
            <a:ext cx="601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a.exe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」を実行する（ドット・スラッシュ・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a.exe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" name="直線矢印コネクタ 6"/>
          <p:cNvCxnSpPr>
            <a:stCxn id="13" idx="1"/>
          </p:cNvCxnSpPr>
          <p:nvPr/>
        </p:nvCxnSpPr>
        <p:spPr>
          <a:xfrm flipH="1">
            <a:off x="1190170" y="2217934"/>
            <a:ext cx="1595205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4" idx="1"/>
          </p:cNvCxnSpPr>
          <p:nvPr/>
        </p:nvCxnSpPr>
        <p:spPr>
          <a:xfrm flipH="1">
            <a:off x="1190171" y="2747709"/>
            <a:ext cx="1602464" cy="923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5" idx="1"/>
          </p:cNvCxnSpPr>
          <p:nvPr/>
        </p:nvCxnSpPr>
        <p:spPr>
          <a:xfrm flipH="1">
            <a:off x="1984143" y="3342004"/>
            <a:ext cx="830266" cy="923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6" idx="1"/>
          </p:cNvCxnSpPr>
          <p:nvPr/>
        </p:nvCxnSpPr>
        <p:spPr>
          <a:xfrm flipH="1">
            <a:off x="670600" y="3858055"/>
            <a:ext cx="2332491" cy="431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7" idx="1"/>
          </p:cNvCxnSpPr>
          <p:nvPr/>
        </p:nvCxnSpPr>
        <p:spPr>
          <a:xfrm flipH="1">
            <a:off x="1011686" y="4340261"/>
            <a:ext cx="1809983" cy="1746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286566" y="5125747"/>
            <a:ext cx="2322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計算が終わるまで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しばらく待つ。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1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サンプルプログラムの実行（例）</a:t>
            </a:r>
            <a:endParaRPr kumimoji="1" lang="en-US" altLang="ja-JP" sz="4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36" y="752709"/>
            <a:ext cx="9502816" cy="437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132336" y="4914842"/>
            <a:ext cx="873589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①計算がどこまで進んだかを確認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②ポアソン方程式の計算が、何ステップ目で収束したか。</a:t>
            </a:r>
            <a:endParaRPr lang="en-US" altLang="ja-JP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あるいは、設定値（ここでは</a:t>
            </a:r>
            <a:r>
              <a:rPr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回）まで繰り返しても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収束しなかったか（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誤差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en-US" altLang="ja-JP" baseline="30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-5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以下に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ならなかったか）。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③ポアソン方程式の収束誤差。今回はシンプルなプログラムなので、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収束はあまりよくない。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12996" y="1092082"/>
            <a:ext cx="41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48312" y="1094810"/>
            <a:ext cx="41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187568" y="1244482"/>
            <a:ext cx="41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endParaRPr lang="en-US" altLang="ja-JP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08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サンプルプログラムの可視化（例）</a:t>
            </a:r>
            <a:endParaRPr kumimoji="1"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000" y="782395"/>
            <a:ext cx="9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計算が終わると「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fort.51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fort.52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」というファイルができる。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これらを、可視化ソフト「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Clef3D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」に読み込ませる。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Fortran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プログラムの中で、以下のように書いている。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数字（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51, 52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）は自由に変更できる（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は使わない方が安全）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5700" y="2250206"/>
            <a:ext cx="603538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!Output for Clef3D (Grid file)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 write(51) MX,MY,MZ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 write(51) ((((DX*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=1,MX),j=1,MY),k=1,MZ)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 write(51) ((((DY*j),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=1,MX),j=1,MY),k=1,MZ)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 write(51) ((((0.0) ,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=1,MX),j=1,MY),k=1,MZ)</a:t>
            </a:r>
            <a:endParaRPr lang="ja-JP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55699" y="3835386"/>
            <a:ext cx="6035389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!Output for Clef3D 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(Field 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file)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write(52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n,n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*DT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write(52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) (((U(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=1,MX),j=1,MY),k=1,MZ)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write(52) (((V(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=1,MX),j=1,MY),k=1,MZ)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write(52) ((((0.0) ,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=1,MX),j=1,MY),k=1,MZ)</a:t>
            </a:r>
          </a:p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write(52) (((P(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  <a:r>
              <a:rPr lang="en-US" altLang="ja-JP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=1,MX),j=1,MY),k=1,MZ)</a:t>
            </a:r>
            <a:endParaRPr lang="ja-JP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サンプルプログラムの可視化（例）</a:t>
            </a:r>
            <a:endParaRPr kumimoji="1"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000" y="782395"/>
            <a:ext cx="9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格子ファイル（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fort.51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）を読み込みます（下図左）。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何度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か小窓が出てきますが、そのまま「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OK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」をクリックします。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流れ場データファイル（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fort.52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）を読み込みます（下図右）。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何度か小窓が出てきますが、そのまま「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OK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」をクリックします。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0" y="2222687"/>
            <a:ext cx="4782218" cy="3867690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157514" y="2680477"/>
            <a:ext cx="373624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716315" y="3640229"/>
            <a:ext cx="714710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482" y="2251266"/>
            <a:ext cx="4772691" cy="3839111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5331857" y="2684877"/>
            <a:ext cx="373624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676453" y="3837714"/>
            <a:ext cx="714710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サンプルプログラムの可視化（例）</a:t>
            </a:r>
            <a:endParaRPr kumimoji="1"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000" y="782395"/>
            <a:ext cx="9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格子を描いてみます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Draw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Grid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Input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①どの断面を描くか選びます。今回は「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」にチェック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②どの範囲の格子を描くか指定できます。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今回は、どこでもいいので一か所にチェックを入れて「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OK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③格子が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描けます。「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Draw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Grid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Off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」で消えます。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0" y="2876475"/>
            <a:ext cx="3284241" cy="190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170" y="2845406"/>
            <a:ext cx="4111171" cy="411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51" y="4904884"/>
            <a:ext cx="238125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3224945" y="3460814"/>
            <a:ext cx="41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endParaRPr lang="en-US" altLang="ja-JP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92771" y="3097721"/>
            <a:ext cx="41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endParaRPr lang="en-US" altLang="ja-JP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28602" y="5495196"/>
            <a:ext cx="41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endParaRPr lang="en-US" altLang="ja-JP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FB58-27D8-430E-B970-A18768F302E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89" y="44823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サンプルプログラムの可視化（例）</a:t>
            </a:r>
            <a:endParaRPr kumimoji="1"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000" y="782395"/>
            <a:ext cx="9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流速ベクトルを描いてみます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Draw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Vector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」＞「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Input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①どの断面を描くか選びます。今回は「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」にチェック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②ベクトルの長さを決めます。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Vector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」が長さ。「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arrow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」が矢印の大きさ。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今回は、どこでもいいので一か所にチェックを入れて「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OK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ベクトルが描けます。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画面上部のボタンでアニメーションの再生や停止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」キー：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ズームイン、「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：キー：ズームアウト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5" y="3651468"/>
            <a:ext cx="24288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522" y="3651468"/>
            <a:ext cx="45434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2704840" y="4555125"/>
            <a:ext cx="5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endParaRPr lang="en-US" altLang="ja-JP" sz="20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521761" y="4933462"/>
            <a:ext cx="1518962" cy="2177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65996" y="5533872"/>
            <a:ext cx="5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endParaRPr lang="en-US" altLang="ja-JP" sz="20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338277" y="5453734"/>
            <a:ext cx="1922327" cy="5603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25981" y="4031643"/>
            <a:ext cx="5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endParaRPr lang="en-US" altLang="ja-JP" sz="20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4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2322</TotalTime>
  <Words>770</Words>
  <Application>Microsoft Office PowerPoint</Application>
  <PresentationFormat>画面に合わせる (4:3)</PresentationFormat>
  <Paragraphs>132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桑名ゼミ</dc:title>
  <dc:creator>kuwana</dc:creator>
  <cp:lastModifiedBy>桑名</cp:lastModifiedBy>
  <cp:revision>941</cp:revision>
  <cp:lastPrinted>2018-06-18T16:42:39Z</cp:lastPrinted>
  <dcterms:created xsi:type="dcterms:W3CDTF">2018-02-16T04:02:34Z</dcterms:created>
  <dcterms:modified xsi:type="dcterms:W3CDTF">2018-06-18T16:43:35Z</dcterms:modified>
</cp:coreProperties>
</file>