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5" r:id="rId2"/>
    <p:sldId id="314" r:id="rId3"/>
    <p:sldId id="316" r:id="rId4"/>
    <p:sldId id="282" r:id="rId5"/>
    <p:sldId id="307" r:id="rId6"/>
    <p:sldId id="308" r:id="rId7"/>
    <p:sldId id="301" r:id="rId8"/>
    <p:sldId id="304" r:id="rId9"/>
    <p:sldId id="309" r:id="rId10"/>
    <p:sldId id="310" r:id="rId11"/>
    <p:sldId id="284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0" r:id="rId20"/>
    <p:sldId id="311" r:id="rId21"/>
    <p:sldId id="298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 autoAdjust="0"/>
    <p:restoredTop sz="90588" autoAdjust="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9DD4-BFBD-414D-8A3A-E7C19619F335}" type="datetimeFigureOut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9CC0-2DFE-44AA-AE4F-760AC13B5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04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731-E3A4-498B-A8E6-3B45F27301C1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8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CCA6-1775-4288-BC03-B79D7E37FA40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93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9C3-0471-434C-B86A-4B3A610D4D7A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93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56CC-1436-4E9B-867B-479B06C944C0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3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E72-08BE-43FF-9B5E-F2368EBCA294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3EDC-9A93-4AC7-8D25-665AEFF74292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5C2-2162-46E0-977A-F9CB34FC3567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3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7557-5602-4D43-B30D-E404CB47B7D1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3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BA4A-5289-4DFB-9BB7-58984900CE57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88B4FB58-27D8-430E-B970-A18768F302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07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14-8EC2-4F6D-B0D9-5DF5C8C463C2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3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23C-BD27-4E2A-985A-CFA423C110C2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90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8F0A-71BA-41F4-9820-A0FEFD9E2B45}" type="datetime1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7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5084" y="2017058"/>
            <a:ext cx="7153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dirty="0" smtClean="0"/>
              <a:t>小林研朝ゼミ</a:t>
            </a:r>
            <a:endParaRPr kumimoji="1" lang="en-US" altLang="ja-JP" sz="8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1465" y="3998258"/>
            <a:ext cx="7153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桑名分 第</a:t>
            </a:r>
            <a:r>
              <a:rPr kumimoji="1" lang="en-US" altLang="ja-JP" sz="4000" dirty="0" smtClean="0"/>
              <a:t>1</a:t>
            </a:r>
            <a:r>
              <a:rPr kumimoji="1" lang="ja-JP" altLang="en-US" sz="4000" dirty="0" smtClean="0"/>
              <a:t>回（</a:t>
            </a:r>
            <a:r>
              <a:rPr kumimoji="1" lang="en-US" altLang="ja-JP" sz="4000" dirty="0" smtClean="0"/>
              <a:t>2018/04/13</a:t>
            </a:r>
            <a:r>
              <a:rPr kumimoji="1" lang="ja-JP" altLang="en-US" sz="4000" dirty="0" smtClean="0"/>
              <a:t>）</a:t>
            </a:r>
            <a:endParaRPr kumimoji="1" lang="en-US" altLang="ja-JP" sz="4000" dirty="0" smtClean="0"/>
          </a:p>
          <a:p>
            <a:pPr algn="ctr"/>
            <a:r>
              <a:rPr lang="ja-JP" altLang="en-US" sz="4000" dirty="0"/>
              <a:t>ゼミで何をするかの</a:t>
            </a:r>
            <a:r>
              <a:rPr lang="ja-JP" altLang="en-US" sz="4000" dirty="0" smtClean="0"/>
              <a:t>説明</a:t>
            </a:r>
            <a:endParaRPr lang="en-US" altLang="ja-JP" sz="4000" dirty="0" smtClean="0"/>
          </a:p>
          <a:p>
            <a:pPr algn="ctr"/>
            <a:endParaRPr lang="en-US" altLang="ja-JP" sz="4000" dirty="0" smtClean="0"/>
          </a:p>
          <a:p>
            <a:pPr algn="ctr"/>
            <a:r>
              <a:rPr lang="en-US" altLang="ja-JP" sz="4000" dirty="0" smtClean="0"/>
              <a:t># 2018/02/19</a:t>
            </a:r>
            <a:r>
              <a:rPr lang="ja-JP" altLang="en-US" sz="4000" dirty="0" smtClean="0"/>
              <a:t>と同じ内容です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8400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研究としてどうなの？３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1114331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物理現象を表す式</a:t>
            </a:r>
            <a:endParaRPr kumimoji="1" lang="en-US" altLang="ja-JP" sz="4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47" y="2336016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コンピュータで解く</a:t>
            </a:r>
            <a:endParaRPr kumimoji="1" lang="en-US" altLang="ja-JP" sz="4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106" y="4919363"/>
            <a:ext cx="870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未来を予測</a:t>
            </a:r>
            <a:endParaRPr kumimoji="1" lang="en-US" altLang="ja-JP" sz="4800" dirty="0" smtClean="0">
              <a:solidFill>
                <a:srgbClr val="FF0000"/>
              </a:solidFill>
            </a:endParaRPr>
          </a:p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ものつくりに役立てる</a:t>
            </a:r>
            <a:endParaRPr kumimoji="1" lang="en-US" altLang="ja-JP" sz="48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ため</a:t>
            </a:r>
            <a:r>
              <a:rPr kumimoji="1" lang="ja-JP" altLang="en-US" sz="2400" dirty="0" smtClean="0"/>
              <a:t>の道具（シミュレーション）を手に入れる</a:t>
            </a:r>
            <a:endParaRPr kumimoji="1" lang="en-US" altLang="ja-JP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038350" y="19212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445" y="3557703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結果（数値）→画像・動画</a:t>
            </a:r>
            <a:endParaRPr kumimoji="1" lang="en-US" altLang="ja-JP" sz="4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2038350" y="3060892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038349" y="43924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3862645" y="1440001"/>
            <a:ext cx="5019530" cy="1086480"/>
          </a:xfrm>
          <a:prstGeom prst="wedgeRoundRectCallout">
            <a:avLst>
              <a:gd name="adj1" fmla="val -38926"/>
              <a:gd name="adj2" fmla="val 64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式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を、コンピュータが理解できる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形に変形するための手法の開発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6351104" y="2831635"/>
            <a:ext cx="2531071" cy="1512297"/>
          </a:xfrm>
          <a:prstGeom prst="wedgeRoundRectCallout">
            <a:avLst>
              <a:gd name="adj1" fmla="val -82440"/>
              <a:gd name="adj2" fmla="val 3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画像処理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・わかりやすさ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・処理の高速さ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1114331"/>
            <a:ext cx="870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単純な形の方程式</a:t>
            </a:r>
            <a:endParaRPr kumimoji="1" lang="en-US" altLang="ja-JP" sz="6000" dirty="0" smtClean="0"/>
          </a:p>
        </p:txBody>
      </p:sp>
      <p:sp>
        <p:nvSpPr>
          <p:cNvPr id="7" name="下矢印 6"/>
          <p:cNvSpPr/>
          <p:nvPr/>
        </p:nvSpPr>
        <p:spPr>
          <a:xfrm>
            <a:off x="2038350" y="2129994"/>
            <a:ext cx="800100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47" y="3019331"/>
            <a:ext cx="870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複雑な形の方程式</a:t>
            </a:r>
            <a:endParaRPr kumimoji="1" lang="en-US" altLang="ja-JP" sz="6000" dirty="0" smtClean="0"/>
          </a:p>
        </p:txBody>
      </p:sp>
    </p:spTree>
    <p:extLst>
      <p:ext uri="{BB962C8B-B14F-4D97-AF65-F5344CB8AC3E}">
        <p14:creationId xmlns:p14="http://schemas.microsoft.com/office/powerpoint/2010/main" val="2777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808739"/>
            <a:ext cx="870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拡散方程式</a:t>
            </a:r>
            <a:endParaRPr kumimoji="1" lang="en-US" altLang="ja-JP" sz="32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47" y="1393514"/>
            <a:ext cx="8627680" cy="9389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327" y="2457449"/>
            <a:ext cx="3657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808739"/>
            <a:ext cx="870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移流</a:t>
            </a:r>
            <a:r>
              <a:rPr kumimoji="1" lang="ja-JP" altLang="en-US" sz="3200" dirty="0" smtClean="0"/>
              <a:t>方程式</a:t>
            </a:r>
            <a:endParaRPr kumimoji="1" lang="en-US" altLang="ja-JP" sz="32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76" y="1374464"/>
            <a:ext cx="8565751" cy="11748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16" y="2624053"/>
            <a:ext cx="4887007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808739"/>
            <a:ext cx="870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波動</a:t>
            </a:r>
            <a:r>
              <a:rPr kumimoji="1" lang="ja-JP" altLang="en-US" sz="3200" dirty="0" smtClean="0"/>
              <a:t>方程式</a:t>
            </a:r>
            <a:endParaRPr kumimoji="1" lang="en-US" altLang="ja-JP" sz="32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58" y="1393514"/>
            <a:ext cx="4652148" cy="15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流体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の運動を支配する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88350" y="1855029"/>
                <a:ext cx="1745539" cy="637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0" y="1855029"/>
                <a:ext cx="1745539" cy="6378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39552" y="3010167"/>
                <a:ext cx="5480084" cy="697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ja-JP" alt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10167"/>
                <a:ext cx="5480084" cy="697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83568" y="3804312"/>
                <a:ext cx="5163636" cy="697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0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ja-JP" altLang="en-US" sz="2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04312"/>
                <a:ext cx="5163636" cy="697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/>
          <p:cNvSpPr txBox="1"/>
          <p:nvPr/>
        </p:nvSpPr>
        <p:spPr>
          <a:xfrm>
            <a:off x="467544" y="1337355"/>
            <a:ext cx="827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連続の式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156176" y="3158958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x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7544" y="2458008"/>
            <a:ext cx="827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運動量保存を表す式（</a:t>
            </a:r>
            <a:r>
              <a:rPr lang="en-US" altLang="ja-JP" sz="28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Navier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–Stokes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方程式）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56176" y="3874263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6673923" y="5517232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923" y="5517232"/>
                <a:ext cx="38107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660232" y="5814250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814250"/>
                <a:ext cx="38107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668602" y="6128315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02" y="6128315"/>
                <a:ext cx="381074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/>
          <p:cNvSpPr txBox="1"/>
          <p:nvPr/>
        </p:nvSpPr>
        <p:spPr>
          <a:xfrm>
            <a:off x="6930369" y="5530393"/>
            <a:ext cx="9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：密度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34130" y="5805264"/>
            <a:ext cx="126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：粘性係数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08644" y="6156012"/>
            <a:ext cx="126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：拡散係数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761854" y="5565383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4" y="5565383"/>
                <a:ext cx="381074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1005888" y="5549396"/>
            <a:ext cx="9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：時間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7544" y="5026176"/>
            <a:ext cx="827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独立変数　　　従属変数　　　　　　定数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755576" y="5916131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916131"/>
                <a:ext cx="38107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/>
          <p:cNvSpPr txBox="1"/>
          <p:nvPr/>
        </p:nvSpPr>
        <p:spPr>
          <a:xfrm>
            <a:off x="999610" y="5900144"/>
            <a:ext cx="106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：座標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755576" y="6276171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276171"/>
                <a:ext cx="381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>
            <a:off x="999610" y="6260184"/>
            <a:ext cx="106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：座標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3210126" y="5533219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26" y="5533219"/>
                <a:ext cx="381074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/>
          <p:cNvSpPr txBox="1"/>
          <p:nvPr/>
        </p:nvSpPr>
        <p:spPr>
          <a:xfrm>
            <a:off x="3454160" y="5517232"/>
            <a:ext cx="192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</a:t>
            </a:r>
            <a:r>
              <a:rPr lang="en-US" altLang="ja-JP" dirty="0" smtClean="0"/>
              <a:t>x</a:t>
            </a:r>
            <a:r>
              <a:rPr lang="ja-JP" altLang="en-US" dirty="0" smtClean="0"/>
              <a:t>軸方向の速度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3203848" y="5883967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83967"/>
                <a:ext cx="38107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3447882" y="5867980"/>
            <a:ext cx="211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</a:t>
            </a:r>
            <a:r>
              <a:rPr lang="en-US" altLang="ja-JP" dirty="0" smtClean="0"/>
              <a:t>y</a:t>
            </a:r>
            <a:r>
              <a:rPr lang="ja-JP" altLang="en-US" dirty="0" smtClean="0"/>
              <a:t>軸方向の速度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3203848" y="6244007"/>
                <a:ext cx="381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6244007"/>
                <a:ext cx="381074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/>
          <p:cNvSpPr txBox="1"/>
          <p:nvPr/>
        </p:nvSpPr>
        <p:spPr>
          <a:xfrm>
            <a:off x="3447882" y="6228020"/>
            <a:ext cx="106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：</a:t>
            </a:r>
            <a:r>
              <a:rPr lang="ja-JP" altLang="en-US" dirty="0"/>
              <a:t>圧力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19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ごく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シンプルな場所での流れ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6589643" y="839614"/>
            <a:ext cx="4969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7086600" y="839614"/>
            <a:ext cx="0" cy="41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086600" y="1228654"/>
            <a:ext cx="4969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7596809" y="817837"/>
            <a:ext cx="0" cy="41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596809" y="817837"/>
            <a:ext cx="4969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7086600" y="640125"/>
            <a:ext cx="510209" cy="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9" y="1703143"/>
            <a:ext cx="7909597" cy="49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水と油の違い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5863"/>
            <a:ext cx="9144000" cy="4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温度（浮力）も考える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38" y="1760418"/>
            <a:ext cx="8055296" cy="49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ゼミ</a:t>
            </a:r>
            <a:r>
              <a:rPr kumimoji="1" lang="ja-JP" altLang="en-US" sz="4000" dirty="0" smtClean="0"/>
              <a:t>で扱う物理現象（予定）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（直線以外の）物体の周りの流れ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6" y="1513160"/>
            <a:ext cx="8503485" cy="52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118" y="761999"/>
            <a:ext cx="87311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自分のこと</a:t>
            </a:r>
            <a:endParaRPr kumimoji="1" lang="en-US" altLang="ja-JP" sz="4000" b="1" dirty="0" smtClean="0"/>
          </a:p>
          <a:p>
            <a:r>
              <a:rPr kumimoji="1" lang="ja-JP" altLang="en-US" sz="3200" dirty="0" smtClean="0"/>
              <a:t>　・今までどこにいたのか</a:t>
            </a:r>
            <a:endParaRPr kumimoji="1"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・</a:t>
            </a:r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　何をしてきたか</a:t>
            </a:r>
            <a:endParaRPr kumimoji="1"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・電気</a:t>
            </a:r>
            <a:r>
              <a:rPr kumimoji="1" lang="ja-JP" altLang="en-US" sz="3200" dirty="0"/>
              <a:t>電子</a:t>
            </a:r>
            <a:r>
              <a:rPr kumimoji="1" lang="ja-JP" altLang="en-US" sz="3200" dirty="0" smtClean="0"/>
              <a:t>分野の皆さんのお役に立てるのか</a:t>
            </a:r>
            <a:endParaRPr kumimoji="1" lang="en-US" altLang="ja-JP" sz="3200" dirty="0" smtClean="0"/>
          </a:p>
          <a:p>
            <a:endParaRPr kumimoji="1" lang="en-US" altLang="ja-JP" sz="2800" dirty="0" smtClean="0"/>
          </a:p>
          <a:p>
            <a:r>
              <a:rPr kumimoji="1" lang="ja-JP" altLang="en-US" sz="4000" b="1" dirty="0" smtClean="0"/>
              <a:t>このゼミのこと</a:t>
            </a:r>
            <a:endParaRPr kumimoji="1" lang="en-US" altLang="ja-JP" sz="4000" b="1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・何をやりたいのか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・何が身に着くのか</a:t>
            </a:r>
            <a:endParaRPr kumimoji="1"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・研究としてどうなのか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・ゼミの進め方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89" y="4482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目次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3095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ゼミのやり方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・小林研究室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のゼミに、ときどき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桑名回を混ぜて頂く。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4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ゼミのやり方</a:t>
            </a:r>
            <a:endParaRPr kumimoji="1" lang="ja-JP" altLang="en-US" sz="4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536" y="839614"/>
            <a:ext cx="8639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・自習用サイト（作成中）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　</a:t>
            </a:r>
            <a:r>
              <a:rPr lang="en-US" altLang="ja-JP" sz="2800" dirty="0" smtClean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http</a:t>
            </a:r>
            <a:r>
              <a:rPr lang="en-US" altLang="ja-JP" sz="2800" dirty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://annakwn.sakuraweb.com/fluid</a:t>
            </a:r>
            <a:r>
              <a:rPr lang="en-US" altLang="ja-JP" sz="2800" dirty="0" smtClean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/</a:t>
            </a: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わからないことがあったら個別にご質問頂く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92" y="2347719"/>
            <a:ext cx="4180459" cy="435744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992452" y="5967016"/>
            <a:ext cx="407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過去に授業やゼミで使った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資料から抜粋・まとめ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ゼミのやり方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83" y="2416694"/>
            <a:ext cx="5274269" cy="438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5667827" y="3219515"/>
            <a:ext cx="33171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方程式の解釈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方程式を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 smtClean="0"/>
              <a:t>コンピュータが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理解</a:t>
            </a:r>
            <a:r>
              <a:rPr lang="ja-JP" altLang="en-US" sz="2800" dirty="0"/>
              <a:t>できる形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変形</a:t>
            </a:r>
            <a:endParaRPr lang="ja-JP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プログラミング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画像処理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36" y="839614"/>
            <a:ext cx="8639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・自習用サイト（作成中）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　</a:t>
            </a:r>
            <a:r>
              <a:rPr lang="en-US" altLang="ja-JP" sz="2800" dirty="0" smtClean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http</a:t>
            </a:r>
            <a:r>
              <a:rPr lang="en-US" altLang="ja-JP" sz="2800" dirty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://annakwn.sakuraweb.com/fluid</a:t>
            </a:r>
            <a:r>
              <a:rPr lang="en-US" altLang="ja-JP" sz="2800" dirty="0" smtClean="0">
                <a:latin typeface="Consolas" panose="020B0609020204030204" pitchFamily="49" charset="0"/>
                <a:ea typeface="ＭＳ ゴシック" panose="020B0609070205080204" pitchFamily="49" charset="-128"/>
                <a:cs typeface="Consolas" panose="020B0609020204030204" pitchFamily="49" charset="0"/>
              </a:rPr>
              <a:t>/</a:t>
            </a: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わからないことがあったら個別にご質問頂く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5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536" y="2380179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ありがとうございました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9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自分のこ</a:t>
            </a:r>
            <a:r>
              <a:rPr kumimoji="1" lang="ja-JP" altLang="en-US" sz="4000" dirty="0"/>
              <a:t>と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377" y="1114331"/>
            <a:ext cx="855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（資料は割愛します）</a:t>
            </a:r>
            <a:endParaRPr kumimoji="1"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29469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このゼミでやりたいこと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1114331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物理現象を表す式</a:t>
            </a:r>
            <a:endParaRPr kumimoji="1" lang="en-US" altLang="ja-JP" sz="4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47" y="2336016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コンピュータで解く</a:t>
            </a:r>
            <a:endParaRPr kumimoji="1" lang="en-US" altLang="ja-JP" sz="4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106" y="4919363"/>
            <a:ext cx="870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未来を予測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ものつくりに役立てる</a:t>
            </a:r>
            <a:endParaRPr kumimoji="1" lang="en-US" altLang="ja-JP" sz="4800" dirty="0" smtClean="0"/>
          </a:p>
          <a:p>
            <a:r>
              <a:rPr kumimoji="1" lang="ja-JP" altLang="en-US" sz="2400" dirty="0"/>
              <a:t>ため</a:t>
            </a:r>
            <a:r>
              <a:rPr kumimoji="1" lang="ja-JP" altLang="en-US" sz="2400" dirty="0" smtClean="0"/>
              <a:t>の道具（シミュレーション）を手に入れる</a:t>
            </a:r>
            <a:endParaRPr kumimoji="1" lang="en-US" altLang="ja-JP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038350" y="19212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445" y="3557703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結果（数値）→画像・動画</a:t>
            </a:r>
            <a:endParaRPr kumimoji="1" lang="en-US" altLang="ja-JP" sz="4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2038350" y="3060892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038349" y="43924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身</a:t>
            </a:r>
            <a:r>
              <a:rPr kumimoji="1" lang="ja-JP" altLang="en-US" sz="4000" dirty="0" smtClean="0"/>
              <a:t>に</a:t>
            </a:r>
            <a:r>
              <a:rPr kumimoji="1" lang="ja-JP" altLang="en-US" sz="4000" dirty="0"/>
              <a:t>付</a:t>
            </a:r>
            <a:r>
              <a:rPr kumimoji="1" lang="ja-JP" altLang="en-US" sz="4000" dirty="0" smtClean="0"/>
              <a:t>く知識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1114331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物理現象を表す式</a:t>
            </a:r>
            <a:endParaRPr kumimoji="1" lang="en-US" altLang="ja-JP" sz="4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47" y="2336016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コンピュータで解く</a:t>
            </a:r>
            <a:endParaRPr kumimoji="1" lang="en-US" altLang="ja-JP" sz="4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106" y="4919363"/>
            <a:ext cx="870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未来を予測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ものつくりに役立てる</a:t>
            </a:r>
            <a:endParaRPr kumimoji="1" lang="en-US" altLang="ja-JP" sz="4800" dirty="0" smtClean="0"/>
          </a:p>
          <a:p>
            <a:r>
              <a:rPr kumimoji="1" lang="ja-JP" altLang="en-US" sz="2400" dirty="0"/>
              <a:t>ため</a:t>
            </a:r>
            <a:r>
              <a:rPr kumimoji="1" lang="ja-JP" altLang="en-US" sz="2400" dirty="0" smtClean="0"/>
              <a:t>の道具（シミュレーション）を手に入れる</a:t>
            </a:r>
            <a:endParaRPr kumimoji="1" lang="en-US" altLang="ja-JP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038350" y="19212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445" y="3557703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結果（数値）→画像・動画</a:t>
            </a:r>
            <a:endParaRPr kumimoji="1" lang="en-US" altLang="ja-JP" sz="4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2038350" y="3060892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038349" y="43924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4621698" y="534080"/>
            <a:ext cx="4260477" cy="683049"/>
          </a:xfrm>
          <a:prstGeom prst="wedgeRoundRectCallout">
            <a:avLst>
              <a:gd name="adj1" fmla="val -50957"/>
              <a:gd name="adj2" fmla="val 1016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方程式の解釈（物理）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3896139" y="1560821"/>
            <a:ext cx="5019530" cy="1086480"/>
          </a:xfrm>
          <a:prstGeom prst="wedgeRoundRectCallout">
            <a:avLst>
              <a:gd name="adj1" fmla="val -38926"/>
              <a:gd name="adj2" fmla="val 64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式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を、コンピュータが理解できる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形に変形する（数学）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076824" y="2532084"/>
            <a:ext cx="4019551" cy="578837"/>
          </a:xfrm>
          <a:prstGeom prst="wedgeRoundRectCallout">
            <a:avLst>
              <a:gd name="adj1" fmla="val -62575"/>
              <a:gd name="adj2" fmla="val 198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プログラミング（情報）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643674" y="4327955"/>
            <a:ext cx="3238501" cy="587637"/>
          </a:xfrm>
          <a:prstGeom prst="wedgeRoundRectCallout">
            <a:avLst>
              <a:gd name="adj1" fmla="val -69089"/>
              <a:gd name="adj2" fmla="val -435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画像処理（情報）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5158409" y="5015305"/>
            <a:ext cx="3389243" cy="587637"/>
          </a:xfrm>
          <a:prstGeom prst="wedgeRoundRectCallout">
            <a:avLst>
              <a:gd name="adj1" fmla="val -68503"/>
              <a:gd name="adj2" fmla="val 663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結果の理解（科学）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研究としてどうなの？１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1114331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物理現象を表す式</a:t>
            </a:r>
            <a:endParaRPr kumimoji="1" lang="en-US" altLang="ja-JP" sz="4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47" y="2336016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コンピュータで解く</a:t>
            </a:r>
            <a:endParaRPr kumimoji="1" lang="en-US" altLang="ja-JP" sz="4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106" y="4919363"/>
            <a:ext cx="870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未来を予測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ものつくりに役立てる</a:t>
            </a:r>
            <a:endParaRPr kumimoji="1" lang="en-US" altLang="ja-JP" sz="4800" dirty="0" smtClean="0"/>
          </a:p>
          <a:p>
            <a:r>
              <a:rPr kumimoji="1" lang="ja-JP" altLang="en-US" sz="2400" dirty="0"/>
              <a:t>ため</a:t>
            </a:r>
            <a:r>
              <a:rPr kumimoji="1" lang="ja-JP" altLang="en-US" sz="2400" dirty="0" smtClean="0"/>
              <a:t>の道具（シミュレーション）を手に入れる</a:t>
            </a:r>
            <a:endParaRPr kumimoji="1" lang="en-US" altLang="ja-JP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038350" y="19212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445" y="3557703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結果（数値）→画像・動画</a:t>
            </a:r>
            <a:endParaRPr kumimoji="1" lang="en-US" altLang="ja-JP" sz="4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2038350" y="3060892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038349" y="43924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3862645" y="1440001"/>
            <a:ext cx="5019530" cy="1086480"/>
          </a:xfrm>
          <a:prstGeom prst="wedgeRoundRectCallout">
            <a:avLst>
              <a:gd name="adj1" fmla="val -38926"/>
              <a:gd name="adj2" fmla="val 64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式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を、コンピュータが理解できる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形に変形するための手法の開発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研究としてどうなの？１</a:t>
            </a:r>
            <a:endParaRPr kumimoji="1" lang="ja-JP" altLang="en-US" sz="4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4" y="770639"/>
            <a:ext cx="5460414" cy="33497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343" y="3727351"/>
            <a:ext cx="5239657" cy="31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研究としてどうなの？１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6" y="770639"/>
            <a:ext cx="5301167" cy="32643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5" y="3303117"/>
            <a:ext cx="5776686" cy="35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47" y="62753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研究としてどうなの？２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47" y="1114331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物理現象を表す式</a:t>
            </a:r>
            <a:endParaRPr kumimoji="1" lang="en-US" altLang="ja-JP" sz="4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47" y="2336016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コンピュータで解く</a:t>
            </a:r>
            <a:endParaRPr kumimoji="1" lang="en-US" altLang="ja-JP" sz="4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106" y="4919363"/>
            <a:ext cx="870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未来を予測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ものつくりに役立てる</a:t>
            </a:r>
            <a:endParaRPr kumimoji="1" lang="en-US" altLang="ja-JP" sz="4800" dirty="0" smtClean="0"/>
          </a:p>
          <a:p>
            <a:r>
              <a:rPr kumimoji="1" lang="ja-JP" altLang="en-US" sz="2400" dirty="0"/>
              <a:t>ため</a:t>
            </a:r>
            <a:r>
              <a:rPr kumimoji="1" lang="ja-JP" altLang="en-US" sz="2400" dirty="0" smtClean="0"/>
              <a:t>の道具（シミュレーション）を手に入れる</a:t>
            </a:r>
            <a:endParaRPr kumimoji="1" lang="en-US" altLang="ja-JP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038350" y="19212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445" y="3557703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結果（数値）→画像・動画</a:t>
            </a:r>
            <a:endParaRPr kumimoji="1" lang="en-US" altLang="ja-JP" sz="4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2038350" y="3060892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038349" y="4392471"/>
            <a:ext cx="665093" cy="52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3862645" y="1440001"/>
            <a:ext cx="5019530" cy="1086480"/>
          </a:xfrm>
          <a:prstGeom prst="wedgeRoundRectCallout">
            <a:avLst>
              <a:gd name="adj1" fmla="val -38926"/>
              <a:gd name="adj2" fmla="val 64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式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を、コンピュータが理解できる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形に変形するための手法の開発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6351104" y="2831635"/>
            <a:ext cx="2531071" cy="1512297"/>
          </a:xfrm>
          <a:prstGeom prst="wedgeRoundRectCallout">
            <a:avLst>
              <a:gd name="adj1" fmla="val -82440"/>
              <a:gd name="adj2" fmla="val 3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画像処理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・わかりやすさ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・処理の高速さ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611</Words>
  <Application>Microsoft Office PowerPoint</Application>
  <PresentationFormat>画面に合わせる (4:3)</PresentationFormat>
  <Paragraphs>159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Cambria Math</vt:lpstr>
      <vt:lpstr>Consolas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桑名ゼミ</dc:title>
  <dc:creator>kuwana</dc:creator>
  <cp:lastModifiedBy>kuwana</cp:lastModifiedBy>
  <cp:revision>248</cp:revision>
  <dcterms:created xsi:type="dcterms:W3CDTF">2018-02-16T04:02:34Z</dcterms:created>
  <dcterms:modified xsi:type="dcterms:W3CDTF">2018-04-12T02:33:28Z</dcterms:modified>
</cp:coreProperties>
</file>